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034719E0-9609-4B12-8514-095441BDE95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29-Jul-23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29-Jul-23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29-Jul-23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29-Jul-23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II BCA “B”  ODD SEM</a:t>
            </a:r>
            <a:r>
              <a:rPr lang="en-US" b="1" smtClean="0">
                <a:solidFill>
                  <a:srgbClr val="C00000"/>
                </a:solidFill>
              </a:rPr>
              <a:t/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UNIT </a:t>
            </a:r>
            <a:r>
              <a:rPr lang="en-US" b="1">
                <a:solidFill>
                  <a:srgbClr val="C00000"/>
                </a:solidFill>
              </a:rPr>
              <a:t>II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Basic Principles of Cloud Computing</a:t>
            </a: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8" y="1676400"/>
            <a:ext cx="6553199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Federation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Cloud resources are always unlimited for customers, but each cloud has a limited capacity. If customer demand continues to grow, the cloud will have to exceed its potential, for which the form federation of service providers enables collaboration and resource sharing.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federated cloud must allow virtual applications to be deployed on federated sites. Virtual applications should not be location-dependent and should be able to migrate easily between </a:t>
            </a:r>
            <a:r>
              <a:rPr lang="en-US" dirty="0" smtClean="0"/>
              <a:t>sites. Union </a:t>
            </a:r>
            <a:r>
              <a:rPr lang="en-US" dirty="0"/>
              <a:t>members should be independent, making it easier for competing service providers to form unions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2. Freedom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Cloud computing services should provide end-users complete freedom that allows the user to use cloud services without depending on a specific cloud provider.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Even the cloud provider should be able to manage and control the computing service without sharing internal details with customers or partners.</a:t>
            </a:r>
          </a:p>
        </p:txBody>
      </p:sp>
    </p:spTree>
    <p:extLst>
      <p:ext uri="{BB962C8B-B14F-4D97-AF65-F5344CB8AC3E}">
        <p14:creationId xmlns:p14="http://schemas.microsoft.com/office/powerpoint/2010/main" val="368507443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3. Isolation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We are all aware that a cloud service provider provides its computing resources to multiple end-users. The end-user must be assured before moving his computing cloud that his data or information will be isolated in the cloud and cannot be accessed by other members sharing the cloud.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4. Elasticity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Cloud computing resources should be elastic, which means that the user should be free to attach and release computing resources on their demand.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5. Business Orientation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Companies must ensure the quality of service providers offer before moving mission-critical applications to the cloud. The cloud service provider should develop a mechanism to understand the exact business requirement of the customer and customize the service parameters as per the customer's requirement.</a:t>
            </a:r>
          </a:p>
        </p:txBody>
      </p:sp>
    </p:spTree>
    <p:extLst>
      <p:ext uri="{BB962C8B-B14F-4D97-AF65-F5344CB8AC3E}">
        <p14:creationId xmlns:p14="http://schemas.microsoft.com/office/powerpoint/2010/main" val="70753634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 Basic Principles of Cloud Computing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290813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6. Trust</a:t>
            </a:r>
          </a:p>
          <a:p>
            <a:pPr>
              <a:lnSpc>
                <a:spcPct val="150000"/>
              </a:lnSpc>
            </a:pPr>
            <a:r>
              <a:rPr lang="en-US" dirty="0"/>
              <a:t>Trust is the most important factor that drives any customer to move their computing to the cloud. For the cloud to be successful, trust must be maintained to create a federation between the cloud customer, the cloud vendor, and the various cloud providers.</a:t>
            </a:r>
          </a:p>
          <a:p>
            <a:pPr>
              <a:lnSpc>
                <a:spcPct val="150000"/>
              </a:lnSpc>
            </a:pPr>
            <a:r>
              <a:rPr lang="en-US" dirty="0"/>
              <a:t>So, these are the principles of cloud computing that take advantage of the Internet to enhance cloud computing. A cloud provider considers these principles before deploying cloud services to end-users.</a:t>
            </a:r>
          </a:p>
        </p:txBody>
      </p:sp>
    </p:spTree>
    <p:extLst>
      <p:ext uri="{BB962C8B-B14F-4D97-AF65-F5344CB8AC3E}">
        <p14:creationId xmlns:p14="http://schemas.microsoft.com/office/powerpoint/2010/main" val="114227219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442</Words>
  <Application>Microsoft Office PowerPoint</Application>
  <PresentationFormat>On-screen Show (4:3)</PresentationFormat>
  <Paragraphs>30</Paragraphs>
  <Slides>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DR SNSRCAS, CBE Cloud Technology Fundaments 21UCA501 II BCA “B”  ODD SEM UNIT II  Basic Principles of Cloud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264</cp:revision>
  <dcterms:created xsi:type="dcterms:W3CDTF">2006-08-16T00:00:00Z</dcterms:created>
  <dcterms:modified xsi:type="dcterms:W3CDTF">2023-07-29T07:22:46Z</dcterms:modified>
</cp:coreProperties>
</file>